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7" autoAdjust="0"/>
    <p:restoredTop sz="94028" autoAdjust="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45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299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1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127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219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30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702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243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559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330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004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8B6C1-43C0-4619-B9D4-BBB019065F9B}" type="datetimeFigureOut">
              <a:rPr lang="en-GB" smtClean="0"/>
              <a:t>09/07/2017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0ED6C-BF21-4025-8A7B-ED0CCF45C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395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Big, Big Questions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  <a:cs typeface="Calibri" panose="020F0502020204030204" pitchFamily="34" charset="0"/>
              </a:rPr>
              <a:t>What is the purpose of life?</a:t>
            </a:r>
          </a:p>
          <a:p>
            <a:r>
              <a:rPr lang="en-GB" dirty="0" smtClean="0">
                <a:latin typeface="Comic Sans MS" panose="030F0702030302020204" pitchFamily="66" charset="0"/>
                <a:cs typeface="Calibri" panose="020F0502020204030204" pitchFamily="34" charset="0"/>
              </a:rPr>
              <a:t>Does the universe have an end?</a:t>
            </a:r>
          </a:p>
          <a:p>
            <a:r>
              <a:rPr lang="en-GB" dirty="0" smtClean="0">
                <a:latin typeface="Comic Sans MS" panose="030F0702030302020204" pitchFamily="66" charset="0"/>
                <a:cs typeface="Calibri" panose="020F0502020204030204" pitchFamily="34" charset="0"/>
              </a:rPr>
              <a:t>Does God exist?</a:t>
            </a:r>
          </a:p>
          <a:p>
            <a:r>
              <a:rPr lang="en-GB" dirty="0" smtClean="0">
                <a:latin typeface="Comic Sans MS" panose="030F0702030302020204" pitchFamily="66" charset="0"/>
                <a:cs typeface="Calibri" panose="020F0502020204030204" pitchFamily="34" charset="0"/>
              </a:rPr>
              <a:t>Who made the world?</a:t>
            </a:r>
          </a:p>
          <a:p>
            <a:r>
              <a:rPr lang="en-GB" dirty="0" smtClean="0">
                <a:latin typeface="Comic Sans MS" panose="030F0702030302020204" pitchFamily="66" charset="0"/>
                <a:cs typeface="Calibri" panose="020F0502020204030204" pitchFamily="34" charset="0"/>
              </a:rPr>
              <a:t>My idea of heaven is….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Why do bad things happen?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78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125237"/>
              </p:ext>
            </p:extLst>
          </p:nvPr>
        </p:nvGraphicFramePr>
        <p:xfrm>
          <a:off x="251520" y="1628800"/>
          <a:ext cx="8640960" cy="3322320"/>
        </p:xfrm>
        <a:graphic>
          <a:graphicData uri="http://schemas.openxmlformats.org/drawingml/2006/table">
            <a:tbl>
              <a:tblPr firstRow="1" firstCol="1" bandRow="1"/>
              <a:tblGrid>
                <a:gridCol w="3800584"/>
                <a:gridCol w="4840376"/>
              </a:tblGrid>
              <a:tr h="32554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 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Showing active listening</a:t>
                      </a:r>
                      <a:endParaRPr lang="en-GB" sz="2000" b="1" i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 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Eyes on the speaker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Nod your head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</a:t>
                      </a: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That’s a good idea because…’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‘I agree because…’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‘I like that opinion because…’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‘I </a:t>
                      </a: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want to add </a:t>
                      </a:r>
                      <a:r>
                        <a:rPr lang="en-US" sz="1800" dirty="0" smtClean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that…’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 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i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Agreeing to disagree</a:t>
                      </a:r>
                      <a:endParaRPr lang="en-GB" sz="2000" b="1" i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 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‘I disagree because….’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‘I don’t agree with that </a:t>
                      </a:r>
                      <a:r>
                        <a:rPr lang="en-US" sz="1800" dirty="0" smtClean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idea</a:t>
                      </a:r>
                      <a:r>
                        <a:rPr lang="en-US" sz="1800" baseline="0" dirty="0" smtClean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because</a:t>
                      </a: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….’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‘I have another idea….’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‘I have a different idea because…’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‘My thinking was different because…’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‘I disagree with …. but I still respect them because…’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‘I have changed my mind because…’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/>
                        </a:rPr>
                        <a:t> </a:t>
                      </a:r>
                      <a:endParaRPr lang="en-GB" sz="18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95088" y="459632"/>
            <a:ext cx="711284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MS Mincho" charset="-128"/>
                <a:cs typeface="Tahoma" pitchFamily="34" charset="0"/>
              </a:rPr>
              <a:t>Listening and Asking Questions</a:t>
            </a:r>
            <a:endParaRPr kumimoji="0" lang="en-GB" altLang="en-US" sz="3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49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43</Words>
  <Application>Microsoft Office PowerPoint</Application>
  <PresentationFormat>On-screen Show (4:3)</PresentationFormat>
  <Paragraphs>28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Big, Big Questions</vt:lpstr>
      <vt:lpstr>PowerPoint Presentation</vt:lpstr>
    </vt:vector>
  </TitlesOfParts>
  <Company>St Marks C of E Junior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 Headteacher</dc:creator>
  <cp:lastModifiedBy>Windows User</cp:lastModifiedBy>
  <cp:revision>54</cp:revision>
  <dcterms:created xsi:type="dcterms:W3CDTF">2016-02-07T21:07:05Z</dcterms:created>
  <dcterms:modified xsi:type="dcterms:W3CDTF">2017-07-09T20:30:44Z</dcterms:modified>
</cp:coreProperties>
</file>